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69"/>
  </p:notesMasterIdLst>
  <p:handoutMasterIdLst>
    <p:handoutMasterId r:id="rId70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25" r:id="rId14"/>
    <p:sldId id="324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23" r:id="rId24"/>
    <p:sldId id="322" r:id="rId25"/>
    <p:sldId id="290" r:id="rId26"/>
    <p:sldId id="330" r:id="rId27"/>
    <p:sldId id="326" r:id="rId28"/>
    <p:sldId id="320" r:id="rId29"/>
    <p:sldId id="292" r:id="rId30"/>
    <p:sldId id="293" r:id="rId31"/>
    <p:sldId id="294" r:id="rId32"/>
    <p:sldId id="295" r:id="rId33"/>
    <p:sldId id="331" r:id="rId34"/>
    <p:sldId id="333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32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262" r:id="rId60"/>
    <p:sldId id="263" r:id="rId61"/>
    <p:sldId id="258" r:id="rId62"/>
    <p:sldId id="265" r:id="rId63"/>
    <p:sldId id="264" r:id="rId64"/>
    <p:sldId id="269" r:id="rId65"/>
    <p:sldId id="266" r:id="rId66"/>
    <p:sldId id="328" r:id="rId67"/>
    <p:sldId id="329" r:id="rId68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74914" autoAdjust="0"/>
  </p:normalViewPr>
  <p:slideViewPr>
    <p:cSldViewPr snapToGrid="0" snapToObjects="1" showGuides="1">
      <p:cViewPr varScale="1">
        <p:scale>
          <a:sx n="83" d="100"/>
          <a:sy n="83" d="100"/>
        </p:scale>
        <p:origin x="220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2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24.01.2016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24.01.2016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</a:t>
            </a: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Plugins</a:t>
            </a:r>
            <a:r>
              <a:rPr lang="de-DE" dirty="0"/>
              <a:t>, welches das Multiscreen Stereo Rendering, das Tracking sowie die Berechnung des </a:t>
            </a:r>
            <a:r>
              <a:rPr lang="de-DE" dirty="0" err="1"/>
              <a:t>Frustums</a:t>
            </a:r>
            <a:r>
              <a:rPr lang="de-DE" dirty="0"/>
              <a:t>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Installation 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smtClean="0"/>
              <a:t>etc.»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Plugin </a:t>
            </a:r>
            <a:r>
              <a:rPr lang="de-CH" dirty="0" smtClean="0"/>
              <a:t>als Asset oder </a:t>
            </a:r>
            <a:r>
              <a:rPr lang="de-CH" dirty="0" err="1"/>
              <a:t>d</a:t>
            </a:r>
            <a:r>
              <a:rPr lang="de-CH" dirty="0" err="1" smtClean="0"/>
              <a:t>ll</a:t>
            </a:r>
            <a:r>
              <a:rPr lang="de-CH" dirty="0" smtClean="0"/>
              <a:t>)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</a:t>
            </a:r>
            <a:r>
              <a:rPr lang="de-CH" dirty="0" smtClean="0"/>
              <a:t>Präsentation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 smtClean="0">
                <a:solidFill>
                  <a:srgbClr val="FF0000"/>
                </a:solidFill>
              </a:rPr>
              <a:t>Kritischer Pfade? Aufteilung Arbeiten? Irgendwas bezüglich Harald Input?</a:t>
            </a:r>
            <a:endParaRPr lang="de-CH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r>
              <a:rPr lang="de-CH" dirty="0" smtClean="0"/>
              <a:t>Normaler virtueller CAVE im Zentrum</a:t>
            </a:r>
          </a:p>
          <a:p>
            <a:r>
              <a:rPr lang="de-CH" dirty="0" smtClean="0"/>
              <a:t>Funktion</a:t>
            </a:r>
          </a:p>
          <a:p>
            <a:pPr lvl="1"/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lvl="1"/>
            <a:r>
              <a:rPr lang="de-CH" dirty="0" smtClean="0"/>
              <a:t>Platzierung GUI-Elemente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</a:t>
            </a:r>
            <a:r>
              <a:rPr lang="de-CH" dirty="0" smtClean="0"/>
              <a:t>und</a:t>
            </a:r>
            <a:r>
              <a:rPr lang="de-CH" dirty="0" smtClean="0"/>
              <a:t>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Primäres Inputgerät</a:t>
            </a:r>
          </a:p>
          <a:p>
            <a:r>
              <a:rPr lang="de-CH" dirty="0"/>
              <a:t>Position </a:t>
            </a:r>
            <a:r>
              <a:rPr lang="de-CH" dirty="0" smtClean="0"/>
              <a:t>und </a:t>
            </a:r>
            <a:r>
              <a:rPr lang="de-CH" dirty="0"/>
              <a:t>Rotation </a:t>
            </a:r>
            <a:r>
              <a:rPr lang="de-CH" dirty="0" smtClean="0"/>
              <a:t>werden ermittelt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Schnittpunkt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Ermittlung 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 smtClean="0"/>
              <a:t>Mouse Cursor Position </a:t>
            </a:r>
            <a:r>
              <a:rPr lang="de-CH" dirty="0"/>
              <a:t>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Vision, Ziele der Arbeit</a:t>
            </a:r>
          </a:p>
          <a:p>
            <a:r>
              <a:rPr lang="de-CH" dirty="0" err="1"/>
              <a:t>Unity</a:t>
            </a:r>
            <a:r>
              <a:rPr lang="de-CH" dirty="0"/>
              <a:t>-Umgebung, Protokolle, Software, Vorarbeiten</a:t>
            </a:r>
          </a:p>
          <a:p>
            <a:r>
              <a:rPr lang="de-CH" dirty="0"/>
              <a:t>Projektmanagement, Milestones</a:t>
            </a:r>
          </a:p>
          <a:p>
            <a:r>
              <a:rPr lang="de-CH" dirty="0"/>
              <a:t>Komponenten, </a:t>
            </a:r>
            <a:r>
              <a:rPr lang="de-CH" dirty="0" err="1"/>
              <a:t>Aktoren</a:t>
            </a:r>
            <a:r>
              <a:rPr lang="de-CH" dirty="0"/>
              <a:t> </a:t>
            </a:r>
          </a:p>
          <a:p>
            <a:r>
              <a:rPr lang="de-CH" dirty="0" err="1"/>
              <a:t>Plugin</a:t>
            </a:r>
            <a:endParaRPr lang="de-CH" dirty="0"/>
          </a:p>
          <a:p>
            <a:r>
              <a:rPr lang="de-CH" dirty="0"/>
              <a:t>Demo 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 smtClean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Verwendung Eckpunkte des CAVE XXL</a:t>
            </a:r>
          </a:p>
          <a:p>
            <a:r>
              <a:rPr lang="de-CH" dirty="0" smtClean="0"/>
              <a:t>Normaler CAVE je nach Position zu grosses </a:t>
            </a:r>
            <a:r>
              <a:rPr lang="de-CH" dirty="0" err="1" smtClean="0"/>
              <a:t>FoV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690885"/>
            <a:ext cx="5364088" cy="305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74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3482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0" y="2890309"/>
            <a:ext cx="7977352" cy="290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Umsetzung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Modular</a:t>
            </a:r>
          </a:p>
          <a:p>
            <a:r>
              <a:rPr lang="de-CH" dirty="0" smtClean="0"/>
              <a:t>Architektur </a:t>
            </a:r>
            <a:r>
              <a:rPr lang="de-CH" dirty="0" err="1" smtClean="0"/>
              <a:t>Unity</a:t>
            </a:r>
            <a:endParaRPr lang="de-CH" dirty="0" smtClean="0"/>
          </a:p>
          <a:p>
            <a:r>
              <a:rPr lang="de-CH" dirty="0" smtClean="0"/>
              <a:t>OOP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54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5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thewallpapers.org/photo/38699/Nicolas-Cage-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51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0914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erweiterbar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44" y="3050328"/>
            <a:ext cx="5516111" cy="2987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032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r>
              <a:rPr lang="de-CH" dirty="0" smtClean="0">
                <a:solidFill>
                  <a:srgbClr val="FF0000"/>
                </a:solidFill>
              </a:rPr>
              <a:t>HIER EVENTUELL</a:t>
            </a:r>
          </a:p>
          <a:p>
            <a:r>
              <a:rPr lang="de-CH" dirty="0" smtClean="0">
                <a:solidFill>
                  <a:srgbClr val="FF0000"/>
                </a:solidFill>
              </a:rPr>
              <a:t>PLUG UND PLAY</a:t>
            </a:r>
          </a:p>
          <a:p>
            <a:r>
              <a:rPr lang="de-CH" dirty="0" smtClean="0">
                <a:solidFill>
                  <a:srgbClr val="FF0000"/>
                </a:solidFill>
              </a:rPr>
              <a:t>VIDEO REIN ?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7" y="2347393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Analog Wii Sports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294" t="13841" b="8835"/>
          <a:stretch/>
        </p:blipFill>
        <p:spPr>
          <a:xfrm>
            <a:off x="3456878" y="1396300"/>
            <a:ext cx="511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3455007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</a:t>
            </a:r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r>
              <a:rPr lang="de-CH" dirty="0" smtClean="0"/>
              <a:t> + 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Wieso nicht VR Namespace verwendet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Noch in Kinderschuhen</a:t>
            </a:r>
          </a:p>
          <a:p>
            <a:r>
              <a:rPr lang="de-CH" dirty="0"/>
              <a:t>Hauptsächlich </a:t>
            </a:r>
            <a:r>
              <a:rPr lang="de-CH" dirty="0" err="1"/>
              <a:t>Oculus</a:t>
            </a:r>
            <a:r>
              <a:rPr lang="de-CH" dirty="0"/>
              <a:t> Rift </a:t>
            </a:r>
            <a:r>
              <a:rPr lang="de-CH" dirty="0" smtClean="0"/>
              <a:t>unterstützt</a:t>
            </a:r>
          </a:p>
          <a:p>
            <a:r>
              <a:rPr lang="de-CH" dirty="0" smtClean="0"/>
              <a:t>Verändert sich womöglich bei jedem Update -&gt; Wir haben auf bewährten, normalen </a:t>
            </a:r>
            <a:r>
              <a:rPr lang="de-CH" dirty="0" err="1" smtClean="0"/>
              <a:t>Cameras</a:t>
            </a:r>
            <a:r>
              <a:rPr lang="de-CH" dirty="0" smtClean="0"/>
              <a:t> aufgebaut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662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Infrarot-Trackingsystems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</a:t>
            </a:r>
            <a:r>
              <a:rPr lang="de-CH" dirty="0" err="1" smtClean="0"/>
              <a:t>MiddleVR</a:t>
            </a:r>
            <a:r>
              <a:rPr lang="de-CH" dirty="0" smtClean="0"/>
              <a:t>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591048-6F15-48C6-9650-9BFF3E56974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2551ef7e-3b29-44d1-a8ad-ef34c26bfc60"/>
    <ds:schemaRef ds:uri="http://purl.org/dc/elements/1.1/"/>
    <ds:schemaRef ds:uri="63c724b1-652e-424f-8d99-4ee509067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1432</Words>
  <Application>Microsoft Office PowerPoint</Application>
  <PresentationFormat>Bildschirmpräsentation (4:3)</PresentationFormat>
  <Paragraphs>369</Paragraphs>
  <Slides>64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72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Frustum</vt:lpstr>
      <vt:lpstr>Visualisierter CAVE</vt:lpstr>
      <vt:lpstr>Visualisierter CAVE</vt:lpstr>
      <vt:lpstr>Sequenzdiagram</vt:lpstr>
      <vt:lpstr>Unity Plugin</vt:lpstr>
      <vt:lpstr>Unity Plugin</vt:lpstr>
      <vt:lpstr>Unity Plugin</vt:lpstr>
      <vt:lpstr>PowerPoint-Präsentation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OneBallTenPins</vt:lpstr>
      <vt:lpstr>Handbuch</vt:lpstr>
      <vt:lpstr>Handbuch</vt:lpstr>
      <vt:lpstr>Fazit</vt:lpstr>
      <vt:lpstr>Fazit</vt:lpstr>
      <vt:lpstr>Live Vorschau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Fragen</vt:lpstr>
      <vt:lpstr>Mögliche Fragen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37</cp:revision>
  <cp:lastPrinted>2013-04-25T14:17:09Z</cp:lastPrinted>
  <dcterms:created xsi:type="dcterms:W3CDTF">2016-01-05T07:57:55Z</dcterms:created>
  <dcterms:modified xsi:type="dcterms:W3CDTF">2016-01-24T18:58:11Z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